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1130246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本文是一篇说明文。文章主要介绍了插画师陆梅对旗袍的喜爱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并希望人们学习旗袍背后有意义的东西。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981" y="836712"/>
            <a:ext cx="10656450" cy="13656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 dress with a history of over 100 years,has become a symbol of beauty of Chinese women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illustrator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插画师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 Mei,is also a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lover,making paintings of a woman in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book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Cheongsam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beautiful illustrations tells how the style of the dress changes in the past 100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9750">
              <a:lnSpc>
                <a:spcPct val="130000"/>
              </a:lnSpc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 Mei has been interested in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qipao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since she read a book by the famous writer Zhang      Ailing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1920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1995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2007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she was asked to draw the illustrations for a book by Zhang Ailing and the clothes in the book,Lu agreed and started her study on the dress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According to some books,people first wore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qipao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the late 1910s and it looked like the robes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which were long and wide and only worn by men at that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the 1930s,the dress was made into a different style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slimmer cuts and higher splits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4873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“Nowadays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becomes a fashion choice for women and a symbol of Chinese culture once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dress is different from that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dress now is much more close-fitting,” Lu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Lu Mei loves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qipao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she seldom wears it in her everyday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hopes readers can learn something meaningful behind the clothes instead 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wearing the dress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90550" y="286737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about Lu Mei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makes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a famous writer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loves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often wears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 shows great interest in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qipao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6702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illustrator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插画师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 Mei, is also a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lover”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“Lu Mei has been interested in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since she read a book by the famous writer Zhang Ailing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可知，陆梅是个旗袍爱好者，自她读了著名作家张爱玲的书之后就对旗袍产生了兴趣。故选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can describe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style of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1930s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 and slim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like robes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Slimmer cuts and higher splits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Much more close-fitting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1930s, the dress was made into a different style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slimmer cuts and higher splits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年代，旗袍呈现出更苗条的裁剪与更高的开叉。故选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50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infer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illustrator is an interesting job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wore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late 1930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women,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qipao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Mei thinks the culture of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qipao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more meaningful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“Lu hopes readers can learn something meaningful behind the clothes instead of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wearing the dress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可知，陆梅希望读者能了解旗袍背后有意义的东西，而不只是穿旗袍。由此可推知陆梅认为旗袍文化是更有意义的。故选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32292" y="211249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 part of a newspaper can you read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605" y="1697358"/>
            <a:ext cx="3905377" cy="400802"/>
          </a:xfrm>
          <a:prstGeom prst="rect">
            <a:avLst/>
          </a:prstGeom>
        </p:spPr>
      </p:pic>
      <p:sp>
        <p:nvSpPr>
          <p:cNvPr id="5" name="内容占位符 4"/>
          <p:cNvSpPr txBox="1"/>
          <p:nvPr/>
        </p:nvSpPr>
        <p:spPr bwMode="auto">
          <a:xfrm>
            <a:off x="360854" y="33254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推理判断题。通读全文可知，本文介绍了旗袍的历史和文化。因此，文章可能出现在报纸的文化版块。故选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727</Words>
  <Application>Microsoft Office PowerPoint</Application>
  <PresentationFormat>自定义</PresentationFormat>
  <Paragraphs>34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462</cp:revision>
  <dcterms:created xsi:type="dcterms:W3CDTF">2020-11-06T05:24:00Z</dcterms:created>
  <dcterms:modified xsi:type="dcterms:W3CDTF">2025-09-16T03:28:20Z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